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20" r:id="rId3"/>
    <p:sldId id="512" r:id="rId4"/>
    <p:sldId id="540" r:id="rId5"/>
    <p:sldId id="528" r:id="rId6"/>
    <p:sldId id="529" r:id="rId7"/>
    <p:sldId id="530" r:id="rId8"/>
    <p:sldId id="531" r:id="rId9"/>
    <p:sldId id="534" r:id="rId10"/>
    <p:sldId id="533" r:id="rId11"/>
    <p:sldId id="532" r:id="rId12"/>
    <p:sldId id="535" r:id="rId13"/>
    <p:sldId id="536" r:id="rId14"/>
    <p:sldId id="537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F7AEC-D45E-292A-7532-4A5DFA91D08A}" v="34" dt="2024-12-09T13:57:01.716"/>
    <p1510:client id="{56A5EE98-6BAE-09A8-3154-8C724413075D}" v="17" dt="2024-12-09T00:11:19.054"/>
    <p1510:client id="{6A0D4559-CBB2-4DF7-4B63-09FB95E1CC94}" v="114" dt="2024-12-08T23:43:22.624"/>
    <p1510:client id="{A399E4EB-6DAE-3AA0-210D-2A1C1A2203FF}" v="40" dt="2024-12-09T13:45:33.254"/>
    <p1510:client id="{D751DEBE-C9C2-1FD8-A99F-9A300EF95F30}" v="1509" dt="2024-12-08T21:25:19.922"/>
    <p1510:client id="{DBEA974B-F441-56EF-F608-AA7C4725D39F}" v="130" dt="2024-12-09T00:54:02.272"/>
    <p1510:client id="{E3E9DADF-33DC-454C-AB18-D30DF661C3C2}" v="30" dt="2024-12-09T12:06:10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7/07/2025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04501" y="2410578"/>
            <a:ext cx="683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Plataforma integral para la optimización de tareas y rendimiento en CDA Cediplus Soacha.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B7FD99A-23A8-52CB-636D-C25A1ED10C3E}"/>
              </a:ext>
            </a:extLst>
          </p:cNvPr>
          <p:cNvSpPr txBox="1"/>
          <p:nvPr/>
        </p:nvSpPr>
        <p:spPr>
          <a:xfrm>
            <a:off x="1004501" y="4040604"/>
            <a:ext cx="6097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Dayana Machado Muñoz  </a:t>
            </a:r>
          </a:p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Danna Valentina Rodríguez Clavijo</a:t>
            </a:r>
          </a:p>
          <a:p>
            <a:r>
              <a:rPr lang="es-ES" sz="1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Daniel Andrés Valbuena Rodríguez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Funciones</a:t>
            </a:r>
            <a:endParaRPr lang="es-CO" sz="3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1B9A3-A77B-4253-BF31-D6CD91F9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9756"/>
            <a:ext cx="4625119" cy="290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6A3AEB-0EEA-4B7A-83D9-0D08B8362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69236"/>
            <a:ext cx="5257800" cy="3102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1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Triggers</a:t>
            </a:r>
            <a:endParaRPr lang="es-CO" sz="3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8D4039-36E5-46D0-91DA-1CB182F7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62" y="3429000"/>
            <a:ext cx="6108414" cy="2609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5D22A2-84DE-4A49-8233-EBFBD178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714501"/>
            <a:ext cx="5019675" cy="282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45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Front-</a:t>
            </a:r>
            <a:r>
              <a:rPr lang="es-MX" sz="3800" b="1" i="0" kern="1200" dirty="0" err="1">
                <a:effectLst/>
                <a:latin typeface="+mj-lt"/>
                <a:ea typeface="+mj-ea"/>
                <a:cs typeface="+mj-cs"/>
              </a:rPr>
              <a:t>end</a:t>
            </a:r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 funcional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A944D9-1166-417B-9B04-4CD952A2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4220333"/>
            <a:ext cx="5159947" cy="22844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597D8F-7F11-4706-83D7-3C9005B5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83" y="1714500"/>
            <a:ext cx="5230917" cy="22844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8ED07B-C68B-44D9-9695-08283489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714500"/>
            <a:ext cx="5208919" cy="22844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801120-C95F-4394-A7AC-016834D28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83" y="4256436"/>
            <a:ext cx="5230916" cy="23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3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Encriptación</a:t>
            </a:r>
            <a:endParaRPr lang="es-CO" sz="3800" dirty="0"/>
          </a:p>
        </p:txBody>
      </p:sp>
    </p:spTree>
    <p:extLst>
      <p:ext uri="{BB962C8B-B14F-4D97-AF65-F5344CB8AC3E}">
        <p14:creationId xmlns:p14="http://schemas.microsoft.com/office/powerpoint/2010/main" val="3864124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Control de versiones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2BAA8A-358B-4A55-8E11-58AA4BA7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239846"/>
            <a:ext cx="8877300" cy="3857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576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5CD09-D4CE-1181-80DC-34F530747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2FD8-6A3A-42C9-1447-627BE7E1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s-MX" sz="4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Introducción</a:t>
            </a:r>
            <a:endParaRPr lang="es-CO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5C1F0-6F04-208E-E8CA-BC790F0CF0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5589" y="1993104"/>
            <a:ext cx="6662738" cy="40576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1900" dirty="0"/>
              <a:t>El proyecto es una plataforma web diseñada para mejorar la eficiencia operativa y el desempeño laboral en CEDIPLUS, así optimizando los procesos internos, promoviendo organización, seguimiento y mejora del rendimiento.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Cuenta con dos roles:</a:t>
            </a:r>
          </a:p>
          <a:p>
            <a:pPr marL="0" indent="0">
              <a:buNone/>
            </a:pPr>
            <a:r>
              <a:rPr lang="es-MX" sz="1900" dirty="0"/>
              <a:t>Administrador: puede asignar tareas, crear usuarios y definir roles.</a:t>
            </a:r>
            <a:br>
              <a:rPr lang="es-MX" sz="1900" dirty="0"/>
            </a:br>
            <a:r>
              <a:rPr lang="es-MX" sz="1900" dirty="0"/>
              <a:t>Funcionario: puede visualizar tareas asignadas y su propio historial.</a:t>
            </a:r>
          </a:p>
          <a:p>
            <a:pPr marL="0" indent="0">
              <a:buNone/>
            </a:pPr>
            <a:endParaRPr lang="es-MX" sz="1900" dirty="0"/>
          </a:p>
          <a:p>
            <a:pPr marL="0" indent="0">
              <a:buNone/>
            </a:pPr>
            <a:r>
              <a:rPr lang="es-MX" sz="1900" dirty="0"/>
              <a:t>Entre otras funcionalidades está el envío de recordatorios automáticos, integración de chat y generación de reportes.</a:t>
            </a:r>
          </a:p>
        </p:txBody>
      </p:sp>
      <p:pic>
        <p:nvPicPr>
          <p:cNvPr id="4" name="Picture 2" descr="CDA CEDIPLUS SOACHA">
            <a:extLst>
              <a:ext uri="{FF2B5EF4-FFF2-40B4-BE49-F238E27FC236}">
                <a16:creationId xmlns:a16="http://schemas.microsoft.com/office/drawing/2014/main" id="{783AF791-49F6-4D8F-942C-0A9E3661D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5323" r="8680" b="23217"/>
          <a:stretch/>
        </p:blipFill>
        <p:spPr bwMode="auto">
          <a:xfrm>
            <a:off x="8185043" y="2276474"/>
            <a:ext cx="3368782" cy="349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Base de Datos</a:t>
            </a:r>
            <a:endParaRPr lang="es-CO" sz="3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6E45532-2F25-4CA3-BF11-E0C0AC4C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6" y="1690688"/>
            <a:ext cx="4220164" cy="4906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75D60B-1500-4657-A13A-95505554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1162"/>
            <a:ext cx="4734586" cy="4915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85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4AEC18-F40C-4B5E-B3A8-8D67C9A9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64552"/>
            <a:ext cx="5829300" cy="6793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56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Consultas Básicas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12B0A0-59E2-42B8-9C6B-6714E014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1" y="1789948"/>
            <a:ext cx="4820020" cy="4551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CADEF2-E0EE-41A8-A838-8BD7DA6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16" y="1854200"/>
            <a:ext cx="5812304" cy="4422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37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96F0-F435-8B50-4488-A472DA91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C56FC-B231-8AD9-3BB3-1B88AC52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dirty="0"/>
              <a:t>Consultas de agregación</a:t>
            </a:r>
            <a:endParaRPr lang="es-CO" sz="38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D52531-E70E-4252-A131-13744B418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7525" y="3276599"/>
            <a:ext cx="319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995F99-FB7F-40A1-A84F-C82CA256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39" y="1690688"/>
            <a:ext cx="4096322" cy="4982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28F55B-578C-4250-8D96-FA286703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41" y="1637625"/>
            <a:ext cx="4715533" cy="48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15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Subconsultas</a:t>
            </a:r>
            <a:endParaRPr lang="es-CO" sz="3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5E5E28-82A6-4AEF-855A-66EDFF08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827586"/>
            <a:ext cx="4913069" cy="3557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EC7364-9142-4CBC-8FE6-CCBA3B40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63" y="2429920"/>
            <a:ext cx="5923437" cy="3888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34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Consultas con Join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D84A51-1E6E-432B-9C22-53B9F618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72484"/>
            <a:ext cx="5448300" cy="4074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3807EA-740D-4F1E-8338-5562621B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55" y="1779680"/>
            <a:ext cx="4690245" cy="4519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94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BF1A8-D23B-B4A9-E81D-D7BB74EB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800" b="1" i="0" kern="1200" dirty="0">
                <a:effectLst/>
                <a:latin typeface="+mj-lt"/>
                <a:ea typeface="+mj-ea"/>
                <a:cs typeface="+mj-cs"/>
              </a:rPr>
              <a:t>Procedimientos</a:t>
            </a:r>
            <a:endParaRPr lang="es-CO" sz="3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63B29-D151-446E-9F97-DDEBC17E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6" y="1780692"/>
            <a:ext cx="5271214" cy="2558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441893-7C1F-4F17-B8C9-A30EBFB6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3042643"/>
            <a:ext cx="5413784" cy="3302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566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on Musica, sonido y audio.pptx" id="{A6FB88B8-09CF-473E-9AC2-52B0222B3DF6}" vid="{F552D108-7477-48CD-A748-9D4CA63005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SENA</Template>
  <TotalTime>535</TotalTime>
  <Words>129</Words>
  <Application>Microsoft Office PowerPoint</Application>
  <PresentationFormat>Panorámica</PresentationFormat>
  <Paragraphs>23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Work Sans</vt:lpstr>
      <vt:lpstr>Tema de Office</vt:lpstr>
      <vt:lpstr>Presentación de PowerPoint</vt:lpstr>
      <vt:lpstr>Introducción</vt:lpstr>
      <vt:lpstr>Base de Datos</vt:lpstr>
      <vt:lpstr>Presentación de PowerPoint</vt:lpstr>
      <vt:lpstr>Consultas Básicas</vt:lpstr>
      <vt:lpstr>Consultas de agregación</vt:lpstr>
      <vt:lpstr>Subconsultas</vt:lpstr>
      <vt:lpstr>Consultas con Join</vt:lpstr>
      <vt:lpstr>Procedimientos</vt:lpstr>
      <vt:lpstr>Funciones</vt:lpstr>
      <vt:lpstr>Triggers</vt:lpstr>
      <vt:lpstr>Front-end funcional</vt:lpstr>
      <vt:lpstr>Encriptación</vt:lpstr>
      <vt:lpstr>Control de versiones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Yeison</dc:creator>
  <cp:lastModifiedBy>Danna Rodriguez</cp:lastModifiedBy>
  <cp:revision>19</cp:revision>
  <dcterms:created xsi:type="dcterms:W3CDTF">2024-10-17T22:52:47Z</dcterms:created>
  <dcterms:modified xsi:type="dcterms:W3CDTF">2025-07-08T02:32:55Z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